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Raleway" pitchFamily="2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0" autoAdjust="0"/>
    <p:restoredTop sz="95196" autoAdjust="0"/>
  </p:normalViewPr>
  <p:slideViewPr>
    <p:cSldViewPr snapToGrid="0">
      <p:cViewPr varScale="1">
        <p:scale>
          <a:sx n="113" d="100"/>
          <a:sy n="113" d="100"/>
        </p:scale>
        <p:origin x="1099" y="77"/>
      </p:cViewPr>
      <p:guideLst>
        <p:guide orient="horz" pos="1620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620d0f539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620d0f539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20d0f539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20d0f539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620d0f539c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620d0f539c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620d0f539c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620d0f539c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620d0f539c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620d0f539c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620d0f539c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620d0f539c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20d0f539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20d0f539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20d0f539c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20d0f539c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620d0f539c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620d0f539c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20d0f539c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620d0f539c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20d0f539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620d0f539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620d0f539c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620d0f539c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20d0f539c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20d0f539c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20d0f539c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20d0f539c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50" b="1">
                <a:latin typeface="Roboto"/>
                <a:ea typeface="Roboto"/>
                <a:cs typeface="Roboto"/>
                <a:sym typeface="Roboto"/>
              </a:rPr>
              <a:t>Title Slide</a:t>
            </a:r>
            <a:endParaRPr sz="255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510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21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I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Layer Rugs Website Replica</a:t>
            </a:r>
            <a:r>
              <a:rPr lang="e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Your Name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I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GLA University</a:t>
            </a:r>
            <a:endParaRPr sz="2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I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Computer Engineering and Applications</a:t>
            </a: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IN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02 Dec. 2023</a:t>
            </a: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299982" y="2197862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185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2185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04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0B8815-A7DD-3C72-C708-48530C91B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152" y="2945637"/>
            <a:ext cx="3376079" cy="1899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AE5692-C5CC-1809-89D2-1940A93A0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9673" y="2945637"/>
            <a:ext cx="3376079" cy="18990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0EC441-34B8-4968-60FB-6F7917B6AF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2152" y="904325"/>
            <a:ext cx="3376079" cy="18990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916079-2B28-5502-2EA6-CF67D060A5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9674" y="904325"/>
            <a:ext cx="3376079" cy="18990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18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Challenges Faced</a:t>
            </a:r>
            <a:endParaRPr sz="2185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040"/>
          </a:p>
        </p:txBody>
      </p:sp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Improve the Layer Rugs website by creating a visually appealing and user-friendly replica.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Drive business growth by increasing website traffic, conversion rates, and reducing bounce rates.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Satisfy users by meeting their needs and expectations.</a:t>
            </a:r>
            <a:endParaRPr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28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Future Work</a:t>
            </a:r>
            <a:endParaRPr sz="2285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140"/>
          </a:p>
        </p:txBody>
      </p:sp>
      <p:sp>
        <p:nvSpPr>
          <p:cNvPr id="153" name="Google Shape;153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-US" sz="20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Redesign the Layer Rugs website to enhance user experience and boost sales.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-US" sz="20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Implement user-centric features and functionalities to increase website traffic, conversion rates, and reduce bounce rates.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Char char="●"/>
            </a:pPr>
            <a:r>
              <a:rPr lang="en-US" sz="20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Gather and analyze user feedback to continuously improve the website.</a:t>
            </a:r>
            <a:endParaRPr sz="21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28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2285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140"/>
          </a:p>
        </p:txBody>
      </p:sp>
      <p:sp>
        <p:nvSpPr>
          <p:cNvPr id="159" name="Google Shape;159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342900" indent="-342900">
              <a:spcBef>
                <a:spcPts val="1500"/>
              </a:spcBef>
              <a:spcAft>
                <a:spcPts val="1200"/>
              </a:spcAft>
            </a:pPr>
            <a:r>
              <a:rPr lang="en-US" sz="2100" dirty="0"/>
              <a:t>Upgrade the Layer Rugs website with a user-centric design and enhanced functionality to improve customer experience and boost sales.</a:t>
            </a:r>
          </a:p>
          <a:p>
            <a:pPr marL="342900" indent="-342900">
              <a:spcBef>
                <a:spcPts val="1500"/>
              </a:spcBef>
              <a:spcAft>
                <a:spcPts val="1200"/>
              </a:spcAft>
            </a:pPr>
            <a:r>
              <a:rPr lang="en-US" sz="2100" dirty="0"/>
              <a:t>Elevate the Layer Rugs website to deliver an exceptional customer experience and drive business growth.</a:t>
            </a:r>
            <a:endParaRPr lang="en-IN" sz="21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08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Acknowledgments</a:t>
            </a:r>
            <a:endParaRPr sz="2085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2940"/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Thank anyone who contributed to the project, including professors, peers, or anyone else who supported you</a:t>
            </a:r>
            <a:endParaRPr sz="1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18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Q&amp;A</a:t>
            </a:r>
            <a:endParaRPr sz="2185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040"/>
          </a:p>
        </p:txBody>
      </p:sp>
      <p:sp>
        <p:nvSpPr>
          <p:cNvPr id="171" name="Google Shape;171;p2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Open the floor for questions from the audience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927947"/>
            <a:ext cx="7688700" cy="925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285" b="1" dirty="0"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2285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14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670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US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 a replica of the Layer Rugs website using HTML, CSS, and JavaScript.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US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current Layer Rugs website is not visually appealing and does not provide a user-friendly experience, which is making it difficult for the company to attract and retain customers.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lang="en-US" sz="2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project aims to create a visually appealing and user-friendly website replica of the Layer Rugs website.</a:t>
            </a:r>
            <a:endParaRPr lang="en-US" sz="2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961813"/>
            <a:ext cx="7688700" cy="8920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185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 sz="2185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04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486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Create a replica of the Layer Rugs website to improve the company's customer experience.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current Layer Rugs website is not visually appealing or user-friendly, making it difficult to attract and retain customers.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high-quality replica of the Layer Rugs website that is visually appealing, user-friendly, and helps the company attract and retain customers.</a:t>
            </a:r>
            <a:endParaRPr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036320"/>
            <a:ext cx="7688700" cy="817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085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Problem Statement</a:t>
            </a:r>
            <a:endParaRPr sz="2085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2940" dirty="0"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486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-US"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Identify and solve the problem of the current Layer Rugs website not being visually appealing or user-friendly.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endParaRPr lang="en-US" sz="18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-US"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is important to solve this problem because it is making it difficult for the company to attract and retain customers.</a:t>
            </a:r>
            <a:endParaRPr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9450" y="995680"/>
            <a:ext cx="7688700" cy="8581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1985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Literature Review</a:t>
            </a:r>
            <a:endParaRPr sz="1985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2840"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6097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Char char="●"/>
            </a:pPr>
            <a:r>
              <a:rPr lang="en-US" sz="17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Identify and solve the problem of the current Layer Rugs website not being visually appealing or user-friendly.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Char char="●"/>
            </a:pPr>
            <a:r>
              <a:rPr lang="en-US" sz="17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Increase website traffic, conversion rate, decrease bounce rate, and get positive feedback from users.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Char char="●"/>
            </a:pPr>
            <a:r>
              <a:rPr lang="en-US" sz="17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Conduct user research, design new website, implement website, test website, and launch website.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"/>
              <a:buChar char="●"/>
            </a:pPr>
            <a:r>
              <a:rPr lang="en-US" sz="17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Access to current Layer Rugs website, team of web developers, testing environment, and budget.</a:t>
            </a:r>
            <a:endParaRPr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729450" y="975361"/>
            <a:ext cx="7688700" cy="8784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18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endParaRPr sz="2185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040" dirty="0"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729450" y="1860624"/>
            <a:ext cx="7688700" cy="2486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Create a visually appealing and user-friendly replica of the Layer Rugs website.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2000" dirty="0"/>
              <a:t>Improve the company's customer experience by making it easier for customers to find and purchase products.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2000" dirty="0"/>
              <a:t>Increase website traffic, conversion rate, and decrease bounce rate.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729450" y="955040"/>
            <a:ext cx="7688700" cy="898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385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System Architecture</a:t>
            </a:r>
            <a:endParaRPr sz="2385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240" dirty="0"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486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oboto"/>
              <a:buChar char="●"/>
            </a:pPr>
            <a:r>
              <a:rPr lang="en-US" sz="21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Replicate the Layer Rugs website with improved visual appeal and user-friendliness.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oboto"/>
              <a:buChar char="●"/>
            </a:pPr>
            <a:r>
              <a:rPr lang="en-US" sz="21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Enhance customer experience to boost website traffic, conversion rates, and reduce bounce rates.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Roboto"/>
              <a:buChar char="●"/>
            </a:pPr>
            <a:r>
              <a:rPr lang="en-US" sz="21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Receive positive feedback from users.</a:t>
            </a:r>
            <a:endParaRPr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729450" y="880533"/>
            <a:ext cx="7688700" cy="9733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185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Implementation</a:t>
            </a:r>
            <a:endParaRPr sz="2185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3040" dirty="0"/>
          </a:p>
        </p:txBody>
      </p:sp>
      <p:sp>
        <p:nvSpPr>
          <p:cNvPr id="129" name="Google Shape;129;p20"/>
          <p:cNvSpPr txBox="1">
            <a:spLocks noGrp="1"/>
          </p:cNvSpPr>
          <p:nvPr>
            <p:ph type="body" idx="1"/>
          </p:nvPr>
        </p:nvSpPr>
        <p:spPr>
          <a:xfrm>
            <a:off x="729450" y="1801707"/>
            <a:ext cx="5176897" cy="29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Develop a user-friendly and visually appealing replica of the Layer Rugs website.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Improve customer experience and boost sales by increasing website traffic, conversion rates, and decreasing bounce rates.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-US" sz="19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Receive positive feedback from users by creating a website that meets their needs and expectations.</a:t>
            </a:r>
            <a:endParaRPr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AF8C48-0705-6258-F31C-DCC190DA2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6346" y="2915321"/>
            <a:ext cx="3007360" cy="16916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CE7496-73B8-9042-4D5D-0BA2787DA8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346" y="1082536"/>
            <a:ext cx="3007361" cy="1691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729450" y="934720"/>
            <a:ext cx="7688700" cy="919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SzPts val="990"/>
              <a:buNone/>
            </a:pPr>
            <a:r>
              <a:rPr lang="en" sz="2085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Features</a:t>
            </a:r>
            <a:endParaRPr sz="2085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SzPts val="990"/>
              <a:buNone/>
            </a:pPr>
            <a:endParaRPr sz="2940" dirty="0"/>
          </a:p>
        </p:txBody>
      </p:sp>
      <p:sp>
        <p:nvSpPr>
          <p:cNvPr id="135" name="Google Shape;135;p21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486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-US"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Design and develop a visually appealing and user-friendly replica of the Layer Rugs website to improve customer experience and boost sales.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-US"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Implement features and functionalities that meet the needs and expectations of users, leading to increased website traffic, conversion rates, and reduced bounce rates.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-US"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Collect and analyze user feedback to identify areas for improvement and ensure that the website is constantly evolving to meet the needs of its users.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619</Words>
  <Application>Microsoft Office PowerPoint</Application>
  <PresentationFormat>On-screen Show (16:9)</PresentationFormat>
  <Paragraphs>54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Raleway</vt:lpstr>
      <vt:lpstr>Arial</vt:lpstr>
      <vt:lpstr>Lato</vt:lpstr>
      <vt:lpstr>Roboto</vt:lpstr>
      <vt:lpstr>Streamline</vt:lpstr>
      <vt:lpstr>Title Slide </vt:lpstr>
      <vt:lpstr>Introduction </vt:lpstr>
      <vt:lpstr>Objectives </vt:lpstr>
      <vt:lpstr>Problem Statement </vt:lpstr>
      <vt:lpstr>Literature Review </vt:lpstr>
      <vt:lpstr>Methodology </vt:lpstr>
      <vt:lpstr>System Architecture </vt:lpstr>
      <vt:lpstr>Implementation </vt:lpstr>
      <vt:lpstr>Features </vt:lpstr>
      <vt:lpstr>Results </vt:lpstr>
      <vt:lpstr>Challenges Faced </vt:lpstr>
      <vt:lpstr>Future Work </vt:lpstr>
      <vt:lpstr>Conclusion </vt:lpstr>
      <vt:lpstr>Acknowledgments </vt:lpstr>
      <vt:lpstr>Q&amp;A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DELL</dc:creator>
  <cp:lastModifiedBy>Parul Singh</cp:lastModifiedBy>
  <cp:revision>2</cp:revision>
  <dcterms:modified xsi:type="dcterms:W3CDTF">2023-12-02T08:13:18Z</dcterms:modified>
</cp:coreProperties>
</file>